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8" autoAdjust="0"/>
    <p:restoredTop sz="94660"/>
  </p:normalViewPr>
  <p:slideViewPr>
    <p:cSldViewPr snapToGrid="0">
      <p:cViewPr varScale="1">
        <p:scale>
          <a:sx n="59" d="100"/>
          <a:sy n="59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0113-0FDC-4567-B57B-A241CC2DA54C}" type="datetimeFigureOut">
              <a:rPr lang="es-MX" smtClean="0"/>
              <a:t>18/07/2018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5580-F435-4C2D-ABD8-5E70270974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1736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0113-0FDC-4567-B57B-A241CC2DA54C}" type="datetimeFigureOut">
              <a:rPr lang="es-MX" smtClean="0"/>
              <a:t>18/07/2018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5580-F435-4C2D-ABD8-5E70270974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2129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0113-0FDC-4567-B57B-A241CC2DA54C}" type="datetimeFigureOut">
              <a:rPr lang="es-MX" smtClean="0"/>
              <a:t>18/07/2018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5580-F435-4C2D-ABD8-5E70270974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908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0113-0FDC-4567-B57B-A241CC2DA54C}" type="datetimeFigureOut">
              <a:rPr lang="es-MX" smtClean="0"/>
              <a:t>18/07/2018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5580-F435-4C2D-ABD8-5E70270974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7772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0113-0FDC-4567-B57B-A241CC2DA54C}" type="datetimeFigureOut">
              <a:rPr lang="es-MX" smtClean="0"/>
              <a:t>18/07/2018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5580-F435-4C2D-ABD8-5E70270974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0051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0113-0FDC-4567-B57B-A241CC2DA54C}" type="datetimeFigureOut">
              <a:rPr lang="es-MX" smtClean="0"/>
              <a:t>18/07/2018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5580-F435-4C2D-ABD8-5E70270974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570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0113-0FDC-4567-B57B-A241CC2DA54C}" type="datetimeFigureOut">
              <a:rPr lang="es-MX" smtClean="0"/>
              <a:t>18/07/2018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5580-F435-4C2D-ABD8-5E70270974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3457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0113-0FDC-4567-B57B-A241CC2DA54C}" type="datetimeFigureOut">
              <a:rPr lang="es-MX" smtClean="0"/>
              <a:t>18/07/2018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5580-F435-4C2D-ABD8-5E70270974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8064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0113-0FDC-4567-B57B-A241CC2DA54C}" type="datetimeFigureOut">
              <a:rPr lang="es-MX" smtClean="0"/>
              <a:t>18/07/2018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5580-F435-4C2D-ABD8-5E70270974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8398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0113-0FDC-4567-B57B-A241CC2DA54C}" type="datetimeFigureOut">
              <a:rPr lang="es-MX" smtClean="0"/>
              <a:t>18/07/2018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5580-F435-4C2D-ABD8-5E70270974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7460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0113-0FDC-4567-B57B-A241CC2DA54C}" type="datetimeFigureOut">
              <a:rPr lang="es-MX" smtClean="0"/>
              <a:t>18/07/2018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5580-F435-4C2D-ABD8-5E70270974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855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E0113-0FDC-4567-B57B-A241CC2DA54C}" type="datetimeFigureOut">
              <a:rPr lang="es-MX" smtClean="0"/>
              <a:t>18/07/2018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05580-F435-4C2D-ABD8-5E70270974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618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atematicas-para-todo.blogspot.mx/2013/05/axiomas.html" TargetMode="External"/><Relationship Id="rId2" Type="http://schemas.openxmlformats.org/officeDocument/2006/relationships/hyperlink" Target="http://www.roberprof.com/2009/08/12/geometria-axiomas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hyperlink" Target="http://cms.dm.uba.ar/academico/materias/verano2017/taller_de_calculo_avanzado/axiomas_reales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088572" y="1355501"/>
            <a:ext cx="980258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/>
              <a:t>Reglas del lenguaje</a:t>
            </a:r>
          </a:p>
          <a:p>
            <a:endParaRPr lang="es-MX" dirty="0" smtClean="0"/>
          </a:p>
          <a:p>
            <a:r>
              <a:rPr lang="es-MX" dirty="0" smtClean="0"/>
              <a:t>Revisa los siguientes recursos en los que se explica qué son los axiomas, así como ejemplos de algunos de ellos.</a:t>
            </a:r>
          </a:p>
          <a:p>
            <a:endParaRPr lang="es-MX" dirty="0" smtClean="0"/>
          </a:p>
          <a:p>
            <a:r>
              <a:rPr lang="es-MX" dirty="0" smtClean="0"/>
              <a:t>Toma en cuenta que tendrás que realizar actividades relacionadas con este tema por lo que deberás leer con atención cada uno de ellos.</a:t>
            </a:r>
          </a:p>
          <a:p>
            <a:endParaRPr lang="es-MX" dirty="0" smtClean="0"/>
          </a:p>
          <a:p>
            <a:r>
              <a:rPr lang="es-MX" dirty="0" smtClean="0"/>
              <a:t>Axiomas básicos de la geometría: </a:t>
            </a:r>
            <a:r>
              <a:rPr lang="es-MX" dirty="0" smtClean="0">
                <a:hlinkClick r:id="rId2"/>
              </a:rPr>
              <a:t>http://www.roberprof.com/2009/08/12/geometria-axiomas/</a:t>
            </a:r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Axiomas: </a:t>
            </a:r>
            <a:r>
              <a:rPr lang="es-MX" dirty="0" smtClean="0">
                <a:hlinkClick r:id="rId3"/>
              </a:rPr>
              <a:t>http://matematicas-para-todo.blogspot.mx/2013/05/axiomas.html</a:t>
            </a:r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Axiomas de los números reales: </a:t>
            </a:r>
            <a:r>
              <a:rPr lang="es-MX" dirty="0" smtClean="0">
                <a:hlinkClick r:id="rId4"/>
              </a:rPr>
              <a:t>http://cms.dm.uba.ar/academico/materias/verano2017/taller_de_calculo_avanzado/axiomas_reales.pdf</a:t>
            </a:r>
            <a:endParaRPr lang="es-MX" dirty="0" smtClean="0"/>
          </a:p>
          <a:p>
            <a:endParaRPr lang="es-MX" dirty="0" smtClean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470" y="177434"/>
            <a:ext cx="2663088" cy="894376"/>
          </a:xfrm>
          <a:prstGeom prst="rect">
            <a:avLst/>
          </a:prstGeom>
        </p:spPr>
      </p:pic>
      <p:pic>
        <p:nvPicPr>
          <p:cNvPr id="6" name="Picture 2" descr="Resultado de imagen para uam cuajimalpa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67" b="30286"/>
          <a:stretch/>
        </p:blipFill>
        <p:spPr bwMode="auto">
          <a:xfrm>
            <a:off x="341766" y="114440"/>
            <a:ext cx="3061154" cy="107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3964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055913" y="1628392"/>
            <a:ext cx="89208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En el siguiente video podrás apreciar la expresión de los axiomas correspondientes a las operaciones básicas con números reales:</a:t>
            </a: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470" y="177434"/>
            <a:ext cx="2663088" cy="894376"/>
          </a:xfrm>
          <a:prstGeom prst="rect">
            <a:avLst/>
          </a:prstGeom>
        </p:spPr>
      </p:pic>
      <p:pic>
        <p:nvPicPr>
          <p:cNvPr id="6" name="Picture 2" descr="Resultado de imagen para uam cuajimalp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67" b="30286"/>
          <a:stretch/>
        </p:blipFill>
        <p:spPr bwMode="auto">
          <a:xfrm>
            <a:off x="341766" y="114440"/>
            <a:ext cx="3061154" cy="107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35969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93</Words>
  <Application>Microsoft Office PowerPoint</Application>
  <PresentationFormat>Panorámica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dcterms:created xsi:type="dcterms:W3CDTF">2018-07-18T18:50:29Z</dcterms:created>
  <dcterms:modified xsi:type="dcterms:W3CDTF">2018-07-18T18:52:06Z</dcterms:modified>
</cp:coreProperties>
</file>